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95269" y="172121"/>
            <a:ext cx="9001462" cy="777521"/>
          </a:xfrm>
        </p:spPr>
        <p:txBody>
          <a:bodyPr/>
          <a:lstStyle/>
          <a:p>
            <a:r>
              <a:rPr lang="fa-IR" dirty="0" smtClean="0"/>
              <a:t>زندگی نامه ی امام حسین (ع)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95269" y="2988852"/>
            <a:ext cx="9001462" cy="2443760"/>
          </a:xfrm>
        </p:spPr>
        <p:txBody>
          <a:bodyPr>
            <a:noAutofit/>
          </a:bodyPr>
          <a:lstStyle/>
          <a:p>
            <a:r>
              <a:rPr lang="fa-IR" sz="2800" dirty="0" smtClean="0"/>
              <a:t>تهیه و تنظیم : محدثه </a:t>
            </a:r>
            <a:r>
              <a:rPr lang="fa-IR" sz="2800" dirty="0" smtClean="0"/>
              <a:t>کلانتری</a:t>
            </a:r>
            <a:endParaRPr lang="fa-IR" sz="2800" dirty="0" smtClean="0"/>
          </a:p>
        </p:txBody>
      </p:sp>
    </p:spTree>
    <p:extLst>
      <p:ext uri="{BB962C8B-B14F-4D97-AF65-F5344CB8AC3E}">
        <p14:creationId xmlns:p14="http://schemas.microsoft.com/office/powerpoint/2010/main" val="3380026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79294"/>
            <a:ext cx="10353761" cy="1326321"/>
          </a:xfrm>
        </p:spPr>
        <p:txBody>
          <a:bodyPr/>
          <a:lstStyle/>
          <a:p>
            <a:pPr algn="r"/>
            <a:r>
              <a:rPr lang="fa-IR" dirty="0" smtClean="0"/>
              <a:t>تصاویر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05946" y="1505615"/>
            <a:ext cx="3332596" cy="2496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556" y="3194566"/>
            <a:ext cx="3481584" cy="249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50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797" y="0"/>
            <a:ext cx="10353761" cy="1326321"/>
          </a:xfrm>
        </p:spPr>
        <p:txBody>
          <a:bodyPr/>
          <a:lstStyle/>
          <a:p>
            <a:pPr algn="r"/>
            <a:r>
              <a:rPr lang="fa-IR" dirty="0" smtClean="0"/>
              <a:t>زندگینامه امام حسین (ع)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" y="1326320"/>
            <a:ext cx="11962504" cy="518205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a-IR" sz="2400" dirty="0">
                <a:effectLst/>
              </a:rPr>
              <a:t>دومين فرزند برومند حضرت علي </a:t>
            </a:r>
            <a:r>
              <a:rPr lang="fa-IR" sz="2400" dirty="0" smtClean="0">
                <a:effectLst/>
              </a:rPr>
              <a:t>وفاطمه (ع) </a:t>
            </a:r>
            <a:r>
              <a:rPr lang="fa-IR" sz="2400" dirty="0">
                <a:effectLst/>
              </a:rPr>
              <a:t>در روز سوم ماه شعبان سال چهارم هجرت </a:t>
            </a:r>
            <a:r>
              <a:rPr lang="fa-IR" sz="2400" dirty="0" smtClean="0">
                <a:effectLst/>
              </a:rPr>
              <a:t>، در </a:t>
            </a:r>
            <a:r>
              <a:rPr lang="fa-IR" sz="2400" dirty="0">
                <a:effectLst/>
              </a:rPr>
              <a:t>خانه وحي و ولايت چشم به جهان </a:t>
            </a:r>
            <a:r>
              <a:rPr lang="fa-IR" sz="2400" dirty="0" smtClean="0">
                <a:effectLst/>
              </a:rPr>
              <a:t>گشود.</a:t>
            </a:r>
            <a:endParaRPr lang="fa-IR" sz="2400" dirty="0">
              <a:effectLst/>
            </a:endParaRPr>
          </a:p>
          <a:p>
            <a:pPr marL="0" indent="0" algn="r">
              <a:buNone/>
            </a:pPr>
            <a:r>
              <a:rPr lang="fa-IR" sz="2400" dirty="0">
                <a:effectLst/>
              </a:rPr>
              <a:t>چون خبر ولادتش به پيامبر گرامي اسلام </a:t>
            </a:r>
            <a:r>
              <a:rPr lang="fa-IR" sz="2400" dirty="0" smtClean="0">
                <a:effectLst/>
              </a:rPr>
              <a:t>حضرت محمد (ص </a:t>
            </a:r>
            <a:r>
              <a:rPr lang="fa-IR" sz="2400" dirty="0">
                <a:effectLst/>
              </a:rPr>
              <a:t>) رسيد، به خانه حضرت علي (ع ) و فاطمه </a:t>
            </a:r>
            <a:r>
              <a:rPr lang="fa-IR" sz="2400" dirty="0" smtClean="0">
                <a:effectLst/>
              </a:rPr>
              <a:t>(س) رفت و آنها را </a:t>
            </a:r>
            <a:r>
              <a:rPr lang="fa-IR" sz="2400" dirty="0">
                <a:effectLst/>
              </a:rPr>
              <a:t>فرمود تا کودکش را بياورد. </a:t>
            </a:r>
            <a:r>
              <a:rPr lang="fa-IR" sz="2400" dirty="0" smtClean="0">
                <a:effectLst/>
              </a:rPr>
              <a:t>اسما اورا در پارچه ای سپید پیچید و </a:t>
            </a:r>
            <a:r>
              <a:rPr lang="fa-IR" sz="2400" dirty="0">
                <a:effectLst/>
              </a:rPr>
              <a:t>خدمت رسول اکرم (ص ) برد، آن گرامي به گوش راست او اذان و به گوش چپ </a:t>
            </a:r>
            <a:r>
              <a:rPr lang="fa-IR" sz="2400" dirty="0" smtClean="0">
                <a:effectLst/>
              </a:rPr>
              <a:t>او </a:t>
            </a:r>
            <a:r>
              <a:rPr lang="fa-IR" sz="2400" dirty="0">
                <a:effectLst/>
              </a:rPr>
              <a:t>اقامه گفت . به روزهاي اول يا هفتمين روز ولادت با سعادتش ، امين وحي الهي ، جبرئيل ، فرود آمد و گفت : سلام خداوند بر تو باد اي رسول خدا، اين نوزاد را به نام پسر کوچک هارون (</a:t>
            </a:r>
            <a:r>
              <a:rPr lang="fa-IR" sz="2400" dirty="0" smtClean="0">
                <a:effectLst/>
              </a:rPr>
              <a:t>شبير)که </a:t>
            </a:r>
            <a:r>
              <a:rPr lang="fa-IR" sz="2400" dirty="0">
                <a:effectLst/>
              </a:rPr>
              <a:t>به عربي (حسين ) خوانده مي شود نام بگذار.</a:t>
            </a:r>
            <a:r>
              <a:rPr lang="fa-IR" sz="2400" dirty="0" smtClean="0">
                <a:effectLst/>
              </a:rPr>
              <a:t> </a:t>
            </a:r>
            <a:r>
              <a:rPr lang="fa-IR" sz="2400" dirty="0">
                <a:effectLst/>
              </a:rPr>
              <a:t>چون علي براي تو بسان هارون </a:t>
            </a:r>
            <a:r>
              <a:rPr lang="fa-IR" sz="2400" dirty="0" smtClean="0">
                <a:effectLst/>
              </a:rPr>
              <a:t>که براي</a:t>
            </a:r>
            <a:r>
              <a:rPr lang="fa-IR" sz="2400" dirty="0">
                <a:effectLst/>
              </a:rPr>
              <a:t>  موسي بن عمران است ، جز آن که تو خاتم پيغمبران هستي .</a:t>
            </a:r>
          </a:p>
          <a:p>
            <a:pPr marL="0" indent="0" algn="r">
              <a:buNone/>
            </a:pPr>
            <a:r>
              <a:rPr lang="fa-IR" sz="2400" dirty="0">
                <a:effectLst/>
              </a:rPr>
              <a:t>و به اين ترتيب نام پرعظمت "حسين " از جانب پروردگار، براي دومين فرزند فاطمه (س ) انتخاب شد. به روز هفتم ولادتش ، فاطمه زهرا که سلام خداوند بر او باد، گوسفندي را براي  </a:t>
            </a:r>
            <a:r>
              <a:rPr lang="fa-IR" sz="2400" dirty="0" smtClean="0">
                <a:effectLst/>
              </a:rPr>
              <a:t>فرزندش به عنوان عقیقه کشت </a:t>
            </a:r>
            <a:r>
              <a:rPr lang="fa-IR" sz="2400" dirty="0">
                <a:effectLst/>
              </a:rPr>
              <a:t>، و سر آن حضرت را تراشيد و هم وزن موي سر او </a:t>
            </a:r>
            <a:r>
              <a:rPr lang="fa-IR" sz="2400" dirty="0" smtClean="0">
                <a:effectLst/>
              </a:rPr>
              <a:t>نقره </a:t>
            </a:r>
            <a:r>
              <a:rPr lang="fa-IR" sz="2400" dirty="0">
                <a:effectLst/>
              </a:rPr>
              <a:t>صدقه داد.</a:t>
            </a:r>
          </a:p>
          <a:p>
            <a:pPr marL="0" indent="0" algn="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9890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182" y="0"/>
            <a:ext cx="10353761" cy="743306"/>
          </a:xfrm>
        </p:spPr>
        <p:txBody>
          <a:bodyPr/>
          <a:lstStyle/>
          <a:p>
            <a:pPr algn="r"/>
            <a:r>
              <a:rPr lang="fa-IR" dirty="0">
                <a:effectLst/>
              </a:rPr>
              <a:t>حسين (ع ) و پيامبر (ص 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89705" y="743306"/>
            <a:ext cx="10919010" cy="554186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dirty="0">
                <a:effectLst/>
              </a:rPr>
              <a:t>از ولادت حسين بن علي (ع ) که در سال چهارم هجرت بود تا رحلت رسول الله (ص ) که شش سال و چند ماه بعد اتفاق افتاد، مردم از اظهار محبت و لطفي که پيامبر راستين اسلام (ص ) درباره حسين (ع ) ابراز مي داشت ، به بزرگواري  و مقام شامخ پيشواي سوم آگاه شدند. سلمان فارسي مي گويد: ديدم که رسول خدا (ص ) حسين (ع ) را بر زانوي  خويش نهاده او را مي بوسيد و مي فرمود: تو بزرگوار و پسر بزرگوار و پدر بزرگواراني ، تو امام و پسر امام و پدر امامان هستي ، تو حجت خدا و پسر حجت خدا و پدر حجتهاي خدايي که نه نفرند و خاتم ايشان ، </a:t>
            </a:r>
            <a:r>
              <a:rPr lang="fa-IR" sz="2400" dirty="0" smtClean="0">
                <a:effectLst/>
              </a:rPr>
              <a:t>قائم </a:t>
            </a:r>
            <a:r>
              <a:rPr lang="fa-IR" sz="2400" dirty="0">
                <a:effectLst/>
              </a:rPr>
              <a:t>ايشان (امام زمان "عج ") مي باشد.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85308" y="3441680"/>
            <a:ext cx="111234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400" dirty="0">
                <a:latin typeface="Tahoma" panose="020B0604030504040204" pitchFamily="34" charset="0"/>
              </a:rPr>
              <a:t>انس بن مالک روايت مي کند: وقتي از پيامبر پرسيدند کدام يک از اهل بيت خود را بيشتر دوست مي داري ، فرمود:</a:t>
            </a:r>
            <a:br>
              <a:rPr lang="fa-IR" sz="2400" dirty="0">
                <a:latin typeface="Tahoma" panose="020B0604030504040204" pitchFamily="34" charset="0"/>
              </a:rPr>
            </a:br>
            <a:r>
              <a:rPr lang="fa-IR" sz="2400" dirty="0">
                <a:latin typeface="Tahoma" panose="020B0604030504040204" pitchFamily="34" charset="0"/>
              </a:rPr>
              <a:t>بارها رسول گرامي حسن (ع ) و حسين (ع ) را به سينه مي </a:t>
            </a:r>
            <a:r>
              <a:rPr lang="fa-IR" sz="2400" dirty="0" smtClean="0">
                <a:latin typeface="Tahoma" panose="020B0604030504040204" pitchFamily="34" charset="0"/>
              </a:rPr>
              <a:t>فشرد،</a:t>
            </a:r>
            <a:r>
              <a:rPr lang="fa-IR" sz="2400" dirty="0">
                <a:latin typeface="Tahoma" panose="020B0604030504040204" pitchFamily="34" charset="0"/>
              </a:rPr>
              <a:t>و</a:t>
            </a:r>
            <a:r>
              <a:rPr lang="fa-IR" sz="2400" dirty="0" smtClean="0">
                <a:latin typeface="Tahoma" panose="020B0604030504040204" pitchFamily="34" charset="0"/>
              </a:rPr>
              <a:t> آنان </a:t>
            </a:r>
            <a:r>
              <a:rPr lang="fa-IR" sz="2400" dirty="0">
                <a:latin typeface="Tahoma" panose="020B0604030504040204" pitchFamily="34" charset="0"/>
              </a:rPr>
              <a:t>را مي بوييد و مي بوسيد. ابوهريره که از مزدوران معاويه و از دشمنان خاندان امامت است ، در عين حال اعتراف مي کند که : "رسول اکرم را ديدم که حسن و حسين را بر شانه هاي  خويش نشانده بود و به سوي ما مي آمد، وقتي به ما رسيد فرمود هر کس اين دو فرزندم را دوست بدارد مرا </a:t>
            </a:r>
            <a:r>
              <a:rPr lang="fa-IR" sz="2400" dirty="0" smtClean="0">
                <a:latin typeface="Tahoma" panose="020B0604030504040204" pitchFamily="34" charset="0"/>
              </a:rPr>
              <a:t>دوست </a:t>
            </a:r>
            <a:r>
              <a:rPr lang="fa-IR" sz="2400" dirty="0">
                <a:latin typeface="Tahoma" panose="020B0604030504040204" pitchFamily="34" charset="0"/>
              </a:rPr>
              <a:t>داشته ، و هر که با آنان دشمني ورزد با من دشمني نموده است .</a:t>
            </a:r>
          </a:p>
          <a:p>
            <a:pPr algn="r"/>
            <a:r>
              <a:rPr lang="fa-IR" sz="2400" dirty="0">
                <a:latin typeface="Tahoma" panose="020B0604030504040204" pitchFamily="34" charset="0"/>
              </a:rPr>
              <a:t>عالي ترين ، صميمي ترين و گوياترين رابطه معنوي و ملکوتي بين پيامبر و حسين را مي توان در اين جمله رسول گرامي  اسلام (ص ) خواند که فرمود: "حسين از من و من از </a:t>
            </a:r>
            <a:r>
              <a:rPr lang="fa-IR" sz="2400" dirty="0" smtClean="0">
                <a:latin typeface="Tahoma" panose="020B0604030504040204" pitchFamily="34" charset="0"/>
              </a:rPr>
              <a:t>حسينم</a:t>
            </a:r>
            <a:r>
              <a:rPr lang="fa-IR" sz="2400" dirty="0">
                <a:latin typeface="Tahoma" panose="020B0604030504040204" pitchFamily="34" charset="0"/>
              </a:rPr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5095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26321"/>
          </a:xfrm>
        </p:spPr>
        <p:txBody>
          <a:bodyPr>
            <a:normAutofit/>
          </a:bodyPr>
          <a:lstStyle/>
          <a:p>
            <a:pPr algn="r"/>
            <a:r>
              <a:rPr lang="fa-IR" sz="4400" dirty="0">
                <a:effectLst/>
              </a:rPr>
              <a:t>حسين (ع ) با پدر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043492"/>
            <a:ext cx="10353762" cy="560473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dirty="0">
                <a:effectLst/>
              </a:rPr>
              <a:t>شش سال از عمرش با پيامبر بزرگوار سپري شد، و آن گاه که رسول خدا (ص ) چشم ازجهان فروبست و به لقاي پروردگار شتافت ، مدت سي سال با پدر زيست . پدري که جز به انصاف حکم نکرد، و جز به طهارت و بندگي  نگذرانيد، جز خدا نديد و جز خدا نخواست و جز خدا نيافت . پدري که در زمان حکومتش لحظه اي او را آرام نگذاشتند،همچنان که به هنگام غصب خلافتش جز به آزارش برنخاستند. در تمام اين مدت ، با دل و جان از اوامر پدر اطاعت مي کرد، و در چند سالي که حضرت علي (ع ) متصدي خلافت ظاهري شد، حضرت حسين (ع ) در راه پيشبرد اهداف اسلامي ، مانند يک سرباز فداکار همچون برادر بزرگوارش مي کوشيد، و در جنگهاي  "جمل "، "صفين " و "نهروان " شرکت و به اين ترتيب ، از پدرش اميرالمؤمنين (ع ) و دين خدا حمايت </a:t>
            </a:r>
            <a:r>
              <a:rPr lang="fa-IR" sz="2400" dirty="0" smtClean="0">
                <a:effectLst/>
              </a:rPr>
              <a:t>کرد. </a:t>
            </a:r>
            <a:r>
              <a:rPr lang="fa-IR" sz="2400" dirty="0">
                <a:effectLst/>
              </a:rPr>
              <a:t>حتي گاهي در حضور جمعيت به غاصبين خلافت اعتراض مي کرد.</a:t>
            </a:r>
          </a:p>
          <a:p>
            <a:pPr marL="0" indent="0" algn="r">
              <a:buNone/>
            </a:pPr>
            <a:r>
              <a:rPr lang="fa-IR" sz="2400" dirty="0">
                <a:effectLst/>
              </a:rPr>
              <a:t>در زمان حکومت عمر، امام حسين (ع ) وارد مسجد شد، خليفه دوم را بر منبر رسول الله (ص ) مشاهده کرد که سخن مي گفت . بلادرنگ از منبر بالا رفت و فرياد زد: "از منبر </a:t>
            </a:r>
            <a:r>
              <a:rPr lang="fa-IR" sz="2400" dirty="0" smtClean="0">
                <a:effectLst/>
              </a:rPr>
              <a:t>پدرم </a:t>
            </a:r>
            <a:r>
              <a:rPr lang="fa-IR" sz="2400" dirty="0">
                <a:effectLst/>
              </a:rPr>
              <a:t>فرود آي ....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2238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856" y="0"/>
            <a:ext cx="10353761" cy="1326321"/>
          </a:xfrm>
        </p:spPr>
        <p:txBody>
          <a:bodyPr/>
          <a:lstStyle/>
          <a:p>
            <a:pPr algn="r"/>
            <a:r>
              <a:rPr lang="fa-IR" dirty="0">
                <a:effectLst/>
                <a:latin typeface="Tahoma" panose="020B0604030504040204" pitchFamily="34" charset="0"/>
              </a:rPr>
              <a:t>امام حسين (ع ) با برادر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855" y="1170906"/>
            <a:ext cx="10353762" cy="528368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a-IR" sz="2400" dirty="0">
                <a:effectLst/>
              </a:rPr>
              <a:t>س از شهادت حضرت علي (ع )، به فرموده رسول خدا (ص ) و وصيت اميرالمؤمنين (ع )مامت و رهبري شيعيان به حسن بن علي (ع )، فرزند بزرگ اميرالمؤمنين (ع )، منتقل گشت و بر همه مردم واجب و لازم آمد که به فرامين پيشوايشان امام حسن (ع ) گوش فرادارند. امام حسين (ع ) که دست پرورد وحي محمدي و ولايت علوي بود، همراه و همکار و همفکر برادرش بود. چنان که وقتي بنا بر مصالح اسلام و جامعه مسلمانان و به دستور خداوند بزرگ ، امام حسن (ع ) مجبور شد که با معاويه صلح کند و آن همه ناراحتيها را تحمل نمايد، امام حسين (ع ) شريک رنجهاي برادر بود و چون مي دانست که اين صلح به صلاح اسلام و مسلمين معاويه ، در حضور امام حسن (ع ) وامام حسين (ع ) دهان آلوده اش را به بدگويي  نسبت به امام حسن (ع ) و پدر بزرگوارشان اميرمؤمنان (ع ) گشود، امام حسين (ع ) به دفاع برخاست تا سخن در گلوي  معاويه بشکند و سزاي ناهنجاريش را به کنارش بگذارد، ولي امام حسن (ع ) او را به سکوت و خاموشي فراخواند، امام حسين (ع ) پذيرا شد و به جايش بازگشت ، آن گاه امام حسن (ع ) خود به پاسخ معاويه </a:t>
            </a:r>
            <a:r>
              <a:rPr lang="fa-IR" sz="2400" dirty="0" smtClean="0">
                <a:effectLst/>
              </a:rPr>
              <a:t>برآمد</a:t>
            </a:r>
            <a:r>
              <a:rPr lang="fa-IR" sz="2400" dirty="0">
                <a:effectLst/>
              </a:rPr>
              <a:t>، و با بياني رسا و کوبنده خاموشش ساخت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785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26321"/>
          </a:xfrm>
        </p:spPr>
        <p:txBody>
          <a:bodyPr/>
          <a:lstStyle/>
          <a:p>
            <a:pPr algn="r"/>
            <a:r>
              <a:rPr lang="fa-IR" dirty="0">
                <a:effectLst/>
              </a:rPr>
              <a:t>امام حسين (ع ) در زمان معاويه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86470"/>
            <a:ext cx="10353762" cy="536493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a-IR" dirty="0">
                <a:effectLst/>
              </a:rPr>
              <a:t>چون امام حسن (سلام خدا و فرشتگان خدا بر او باد) از دنيا رحلت فرمود، به گفته رسول خدا (ص ) و اميرالمؤمنين (ع ) و وصيت حسن بن علي (ع ) امامت و رهبري شيعيان به امام حسين (ع ) منتقل شد و از طرف خدا مأمور رهبري جامعه گرديد. امام حسين (ع ) مي ديد که معاويه با اتکا به قدرت اسلام ، بر اريکه حکومت اسلام به ناحق تکيه زده ، سخت مشغول تخريب اساس جامعه اسلامي  و قوانين خداوند است ، و از اين حکومت پوشالي مخرب به سختي رنج مي برد، ولي نمي توانست دستي فراز آورد و قدرتي فراهم کند تا او را از جايگاه حکومت اسلامي پايين بکشد، چنانچه برادرش امام حسن (ع ) نيز وضعي مشابه او داشت .</a:t>
            </a:r>
          </a:p>
          <a:p>
            <a:pPr marL="0" indent="0" algn="r">
              <a:buNone/>
            </a:pPr>
            <a:r>
              <a:rPr lang="fa-IR" dirty="0">
                <a:effectLst/>
              </a:rPr>
              <a:t>امام حسين (ع ) مي دانست اگر تصميمش را آشکار سازد و به سازندگي قدرت بپردازد، پيش از هر جنبش و حرکت مفيدي به قتلش مي رساند، ناچار دندان بر جگر نهاد و صبر را پيشه ساخت که اگر برمي خاست ، پيش از اقدام به دسيسه کشته مي شد، و از اين کشته شدن هيچ نتيجه اي گرفته نمي شد.</a:t>
            </a:r>
          </a:p>
          <a:p>
            <a:pPr marL="0" indent="0" algn="r">
              <a:buNone/>
            </a:pPr>
            <a:r>
              <a:rPr lang="fa-IR" dirty="0">
                <a:effectLst/>
              </a:rPr>
              <a:t>بنابراين تا معاويه زنده بود، چون برادر زيست و علم مخالفتهاي بزرگ نيفراخت ، جز آن که گاهي محيط و حرکات و اعمال معاويه را به باد انتقاد مي گرفت و مردم را به آينده نزديک اميدوار مي ساخت که اقدام مؤثري خواهد نمود. و در تمام طول مدتي  که معاويه از مردم براي ولايت عهدي يزيد، بيعت مي گرفت ، حسين به شدت با او مخالفت کرد، و هرگز تن به بيعت يزيد نداد و ولي عهدي او را نپذيرفت و حتي گاهي  </a:t>
            </a:r>
            <a:r>
              <a:rPr lang="fa-IR" dirty="0" smtClean="0">
                <a:effectLst/>
              </a:rPr>
              <a:t>سخناني</a:t>
            </a:r>
            <a:r>
              <a:rPr lang="fa-IR" dirty="0">
                <a:effectLst/>
              </a:rPr>
              <a:t>  تند به معاويه گفت و يا نامه اي کوبنده براي او نوشت .</a:t>
            </a:r>
          </a:p>
          <a:p>
            <a:pPr marL="0" indent="0" algn="r">
              <a:buNone/>
            </a:pPr>
            <a:r>
              <a:rPr lang="fa-IR" dirty="0">
                <a:effectLst/>
              </a:rPr>
              <a:t>معاويه هم در بيعت گرفتن براي يزيد، به او اصراري نکرد و امام (ع ) همچنين بود و ماند تا معاويه درگذشت ...</a:t>
            </a:r>
            <a:br>
              <a:rPr lang="fa-IR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1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0"/>
            <a:ext cx="10353761" cy="1326321"/>
          </a:xfrm>
        </p:spPr>
        <p:txBody>
          <a:bodyPr/>
          <a:lstStyle/>
          <a:p>
            <a:pPr algn="r"/>
            <a:r>
              <a:rPr lang="fa-IR" dirty="0">
                <a:effectLst/>
              </a:rPr>
              <a:t>قيام حسيني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6" y="1032734"/>
            <a:ext cx="10353762" cy="551867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a-IR" dirty="0">
                <a:effectLst/>
              </a:rPr>
              <a:t>يزيد پس از معاويه بر تخت حکومت اسلامي تکيه زد و خود را اميرالمؤمنين خواند،و براي اين که سلطنت ناحق و ستمگرانه اش را تثبيت کند، مصمم شد براي نامداران و شخصيتهاي اسلامي پيامي بفرستد و آنان را به بيعت با خويش بخواند. به همين منظور، نامه اي به حاکم مدينه نوشت و در آن يادآور شد که براي من از حسين (ع ) بيعت بگير و اگر مخالفت نمود بقتلش برسان . حاکم اين خبر را به امام حسين (ع ) رسانيد و جواب مطالبه نمود. امام حسين (ع ) چنين فرمود:</a:t>
            </a:r>
          </a:p>
          <a:p>
            <a:pPr marL="0" indent="0" algn="r">
              <a:buNone/>
            </a:pPr>
            <a:r>
              <a:rPr lang="fa-IR" dirty="0">
                <a:effectLst/>
              </a:rPr>
              <a:t>"انا لله و انا اليه راجعون و علي الاسلام السلام اذا بليت الامة براع </a:t>
            </a:r>
            <a:r>
              <a:rPr lang="fa-IR" dirty="0" smtClean="0">
                <a:effectLst/>
              </a:rPr>
              <a:t>مثل </a:t>
            </a:r>
            <a:r>
              <a:rPr lang="fa-IR" dirty="0">
                <a:effectLst/>
              </a:rPr>
              <a:t>يزيد آن گاه که افرادي چون يزيد، (شراب خوار و قمارباز و بي ايمان و ناپاک که حتي  ظاهر اسلام را هم مراعات نمي کند) بر مسند حکومت اسلامي بنشيند، بايد فاتحه اسلام را خواند. (زيرا اين گونه زمامدارها با نيروي اسلام و به نام اسلام ، اسلام را از بين مي برند.)</a:t>
            </a:r>
          </a:p>
          <a:p>
            <a:pPr marL="0" indent="0" algn="r">
              <a:buNone/>
            </a:pPr>
            <a:r>
              <a:rPr lang="fa-IR" dirty="0">
                <a:effectLst/>
              </a:rPr>
              <a:t>امام حسين (ع ) مي دانست اينک که حکومت يزيد را به رسميت نشناخته است ، اگر در مدينه بماند به قتلش مي رسانند، لذا به امر پروردگار، شبانه و مخفي از مدينه به سوي مکه حرکت کرد. آمدن آن حضرت به مکه ، همراه با سرباز زدن او از بيعت يزيد، در بين مردم مکه و مدينه انتشار يافت ، و اين خبر تا به کوفه هم رسيد. کوفيان از امام حسين (ع ) که در مکه بسر مي برد دعوت کردند تا به سوي آنان آيد و زمامدار امورشان باشد. امام (ع ) مسلم بن عقيل ، پسر عموي خويش را به کوفه فرستاد تا حرکت و واکنش اجتماع کوفي را از نزديک ببيند و برايش بنويسد. مسلم به کوفه رسيد و با استقبال گرم و بي سابقه اي روبرو شد، هزاران نفر به عنوان نايب امام (ع ) با او بيعت کردند، و مسلم هم نامه اي  به امام حسين (ع ) نگاشت و حرکت فوري امام (ع ) را لازم گزارش داد.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6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82879"/>
            <a:ext cx="10353762" cy="656216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dirty="0">
                <a:effectLst/>
              </a:rPr>
              <a:t>هر چند امام حسين (ع ) کوفيان را به خوبي مي شناخت ، و بي وفايي  و بي ديني شان را در زمان حکومت پدر و برادر ديده بود و مي دانست به گفته ها و بيعتشان با مسلم نمي توان اعتماد کرد، و ليکن براي اتمام حجت و اجراي اوامر پروردگار تصميم گرفت که به سوي کوفه حرکت کند.</a:t>
            </a:r>
          </a:p>
          <a:p>
            <a:pPr marL="0" indent="0" algn="r">
              <a:buNone/>
            </a:pPr>
            <a:r>
              <a:rPr lang="fa-IR" sz="2400" dirty="0">
                <a:effectLst/>
              </a:rPr>
              <a:t>با اين حال تا هشتم ذي حجه ، يعني روزي  که همه مردم مکه عازم رفتن به "مني " بودند و هر کس در راه مکه جا مانده بود با عجله تمام مي خواست خود را به </a:t>
            </a:r>
            <a:r>
              <a:rPr lang="fa-IR" sz="2400" dirty="0" smtClean="0">
                <a:effectLst/>
              </a:rPr>
              <a:t>مکه </a:t>
            </a:r>
            <a:r>
              <a:rPr lang="fa-IR" sz="2400" dirty="0">
                <a:effectLst/>
              </a:rPr>
              <a:t>برساند، آن حضرت در مکه ماند و در چنين روزي با اهل بيت و ياران خود، از مکه به طرف عراق خارج شد و با اين کار هم به وظيفه خويش عمل کرد و هم به مسلمانان جهان فهماند که پسر پيغمبر امت ، يزيد را به رسميت نشناخته و با او بيعت نکرده ، بلکه عليه او قيام کرده است .</a:t>
            </a:r>
          </a:p>
          <a:p>
            <a:pPr marL="0" indent="0" algn="r">
              <a:buNone/>
            </a:pPr>
            <a:r>
              <a:rPr lang="fa-IR" sz="2400" dirty="0">
                <a:effectLst/>
              </a:rPr>
              <a:t>يزيد که حرکت مسلم را به سوي کوفه دريافته و از بيعت کوفيان با او آگاه شده بود، ابن زياد را (که از پليدترين ياران يزيد و از کثيفترين طرفداران حکومت بني اميه بود) به کوفه فرستاد. ابن زياد از ضعف ايمان و دورويي و ترس مردم کوفه استفاده نمود و با تهديد ارعاب ، آنان را از دور و بر مسلم پراکنده ساخت ، و مسلم به تنهايي با عمال ابن زياد به نبرد پرداخت ، و پس از جنگي دلاورانه و شگفت ، با شجاعت شهيد شد.</a:t>
            </a:r>
          </a:p>
          <a:p>
            <a:pPr marL="0" indent="0" algn="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75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79699"/>
            <a:ext cx="10353762" cy="6002767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a-IR" sz="2400" dirty="0">
                <a:effectLst/>
              </a:rPr>
              <a:t>و ابن زياد جامعه دورو و خيانتکار و بي ايمان کوفه را عليه امام حسين (ع ) برانگيخت ، و کار به جايي رسيد که عده اي از همان کساني که براي امام (ع ) دعوت نامه نوشته بودند، سلاح جنگ پوشيدند و منتظر ماندند تا امام حسين (ع ) از راه برسد و به قتلش </a:t>
            </a:r>
            <a:r>
              <a:rPr lang="fa-IR" sz="2400" dirty="0" smtClean="0">
                <a:effectLst/>
              </a:rPr>
              <a:t>برسانند.تصاویر</a:t>
            </a:r>
            <a:endParaRPr lang="fa-IR" sz="2400" dirty="0">
              <a:effectLst/>
            </a:endParaRPr>
          </a:p>
          <a:p>
            <a:pPr marL="0" indent="0" algn="r">
              <a:buNone/>
            </a:pPr>
            <a:r>
              <a:rPr lang="fa-IR" sz="2400" dirty="0">
                <a:effectLst/>
              </a:rPr>
              <a:t>امام حسين (ع ) از همان شبي که از مدينه بيرون آمد، و در تمام مدتي که در مکه اقامت گزيد، و در طول راه مکه به کربلا، تا هنگام شهادت ، گاهي به اشاره ، گاهي به اعلان مي داشت که : "مقصود من از حرکت ، رسوا ساختن حکومت ضد اسلامي يزيد و صراحت ، برپاداشتن امر به معروف و نهي از منکر و ايستادگي در برابر ظلم و ستمگري است و جز حمايت قرآن و زنده داشتن دين محمدي هدفي ندارم .</a:t>
            </a:r>
          </a:p>
          <a:p>
            <a:pPr marL="0" indent="0" algn="r">
              <a:buNone/>
            </a:pPr>
            <a:r>
              <a:rPr lang="fa-IR" sz="2400" dirty="0">
                <a:effectLst/>
              </a:rPr>
              <a:t>و اين مأموريتي بود که خداوند به او واگذار نموده بود، حتي اگر به کشته شدن خود و اصحاب و فرزندان و اسيري خانواده اش اتمام پذيرد. رسول گرامي (ص ) و اميرمؤمنان (ع) و حسن بن علي (ع ) پيشوايان پيشين اسلام ، شهادت امام حسين (ع ) را بارها بيان فرموده بودند. حتي در هنگام ولادت امام حسين (ع )، و خود امام حسين (ع ) به </a:t>
            </a:r>
            <a:r>
              <a:rPr lang="fa-IR" sz="2400" dirty="0" smtClean="0">
                <a:effectLst/>
              </a:rPr>
              <a:t>رسول </a:t>
            </a:r>
            <a:r>
              <a:rPr lang="fa-IR" sz="2400" dirty="0">
                <a:effectLst/>
              </a:rPr>
              <a:t>گرانمايه اسلام (ص ) شهادتش را تذکر داده بود.</a:t>
            </a:r>
          </a:p>
          <a:p>
            <a:pPr marL="0" indent="0" algn="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318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TC104033921[[fn=Damask]]</Template>
  <TotalTime>333</TotalTime>
  <Words>981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Rockwell</vt:lpstr>
      <vt:lpstr>Tahoma</vt:lpstr>
      <vt:lpstr>Times New Roman</vt:lpstr>
      <vt:lpstr>Damask</vt:lpstr>
      <vt:lpstr>زندگی نامه ی امام حسین (ع)</vt:lpstr>
      <vt:lpstr>زندگینامه امام حسین (ع)</vt:lpstr>
      <vt:lpstr>حسين (ع ) و پيامبر (ص )</vt:lpstr>
      <vt:lpstr>حسين (ع ) با پدر</vt:lpstr>
      <vt:lpstr>امام حسين (ع ) با برادر</vt:lpstr>
      <vt:lpstr>امام حسين (ع ) در زمان معاويه</vt:lpstr>
      <vt:lpstr>قيام حسيني</vt:lpstr>
      <vt:lpstr>PowerPoint Presentation</vt:lpstr>
      <vt:lpstr>PowerPoint Presentation</vt:lpstr>
      <vt:lpstr>تصاویر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زندگی نامه ی امام حسین (ع)</dc:title>
  <dc:creator>Desktop</dc:creator>
  <cp:lastModifiedBy>Desktop</cp:lastModifiedBy>
  <cp:revision>15</cp:revision>
  <dcterms:created xsi:type="dcterms:W3CDTF">2013-11-30T14:15:53Z</dcterms:created>
  <dcterms:modified xsi:type="dcterms:W3CDTF">2013-12-11T06:36:48Z</dcterms:modified>
</cp:coreProperties>
</file>